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1170" y="24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11/28/2012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11/28/2012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11/28/2012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11/28/2012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369730" y="533400"/>
            <a:ext cx="8458200" cy="230832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Ecrivez une phrase avec un des verbes suivantes.  Ensuite, remplacez-le dans une nouvelle phrase.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9730" y="3438919"/>
            <a:ext cx="2472209" cy="3108543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Regarder</a:t>
            </a:r>
          </a:p>
          <a:p>
            <a:pPr algn="ctr"/>
            <a:r>
              <a:rPr lang="fr-FR" sz="2800" dirty="0" smtClean="0">
                <a:latin typeface="Kristen ITC" pitchFamily="66" charset="0"/>
              </a:rPr>
              <a:t>Écouter</a:t>
            </a:r>
          </a:p>
          <a:p>
            <a:pPr algn="ctr"/>
            <a:r>
              <a:rPr lang="fr-FR" sz="2800" dirty="0" smtClean="0">
                <a:latin typeface="Kristen ITC" pitchFamily="66" charset="0"/>
              </a:rPr>
              <a:t>Aimer</a:t>
            </a:r>
          </a:p>
          <a:p>
            <a:pPr algn="ctr"/>
            <a:r>
              <a:rPr lang="fr-FR" sz="2800" dirty="0" smtClean="0">
                <a:latin typeface="Kristen ITC" pitchFamily="66" charset="0"/>
              </a:rPr>
              <a:t>Détester</a:t>
            </a:r>
          </a:p>
          <a:p>
            <a:pPr algn="ctr"/>
            <a:r>
              <a:rPr lang="fr-FR" sz="2800" dirty="0" smtClean="0">
                <a:latin typeface="Kristen ITC" pitchFamily="66" charset="0"/>
              </a:rPr>
              <a:t>Donner</a:t>
            </a:r>
          </a:p>
          <a:p>
            <a:pPr algn="ctr"/>
            <a:r>
              <a:rPr lang="fr-FR" sz="2800" dirty="0" smtClean="0">
                <a:latin typeface="Kristen ITC" pitchFamily="66" charset="0"/>
              </a:rPr>
              <a:t>Jeter </a:t>
            </a:r>
            <a:r>
              <a:rPr lang="en-US" sz="2800" dirty="0" smtClean="0">
                <a:latin typeface="Kristen ITC" pitchFamily="66" charset="0"/>
              </a:rPr>
              <a:t/>
            </a:r>
            <a:br>
              <a:rPr lang="en-US" sz="2800" dirty="0" smtClean="0">
                <a:latin typeface="Kristen ITC" pitchFamily="66" charset="0"/>
              </a:rPr>
            </a:br>
            <a:r>
              <a:rPr lang="en-US" sz="2800" i="1" dirty="0" smtClean="0">
                <a:latin typeface="Kristen ITC" pitchFamily="66" charset="0"/>
              </a:rPr>
              <a:t>(to throw)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362725" y="3438918"/>
            <a:ext cx="2472209" cy="3108543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Chercher</a:t>
            </a:r>
          </a:p>
          <a:p>
            <a:pPr algn="ctr"/>
            <a:r>
              <a:rPr lang="fr-FR" sz="2800" dirty="0" smtClean="0">
                <a:latin typeface="Kristen ITC" pitchFamily="66" charset="0"/>
              </a:rPr>
              <a:t>Recevoir</a:t>
            </a:r>
            <a:endParaRPr lang="fr-FR" sz="2800" i="1" dirty="0" smtClean="0">
              <a:latin typeface="Kristen ITC" pitchFamily="66" charset="0"/>
            </a:endParaRPr>
          </a:p>
          <a:p>
            <a:pPr algn="ctr"/>
            <a:r>
              <a:rPr lang="fr-FR" sz="2800" dirty="0" smtClean="0">
                <a:latin typeface="Kristen ITC" pitchFamily="66" charset="0"/>
              </a:rPr>
              <a:t>Allumer</a:t>
            </a:r>
          </a:p>
          <a:p>
            <a:pPr algn="ctr"/>
            <a:r>
              <a:rPr lang="fr-FR" sz="2800" dirty="0" smtClean="0">
                <a:latin typeface="Kristen ITC" pitchFamily="66" charset="0"/>
              </a:rPr>
              <a:t>Mettre</a:t>
            </a:r>
          </a:p>
          <a:p>
            <a:pPr algn="ctr"/>
            <a:r>
              <a:rPr lang="fr-FR" sz="2800" dirty="0" smtClean="0">
                <a:latin typeface="Kristen ITC" pitchFamily="66" charset="0"/>
              </a:rPr>
              <a:t>Ouvrir</a:t>
            </a:r>
          </a:p>
          <a:p>
            <a:pPr algn="ctr"/>
            <a:r>
              <a:rPr lang="fr-FR" sz="2800" dirty="0" smtClean="0">
                <a:latin typeface="Kristen ITC" pitchFamily="66" charset="0"/>
              </a:rPr>
              <a:t>Fermer</a:t>
            </a:r>
          </a:p>
          <a:p>
            <a:pPr algn="ctr"/>
            <a:r>
              <a:rPr lang="fr-FR" sz="2800" dirty="0" smtClean="0">
                <a:latin typeface="Kristen ITC" pitchFamily="66" charset="0"/>
              </a:rPr>
              <a:t>Chanter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355721" y="3438919"/>
            <a:ext cx="2472209" cy="3108543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Offrir</a:t>
            </a:r>
          </a:p>
          <a:p>
            <a:pPr algn="ctr"/>
            <a:r>
              <a:rPr lang="fr-FR" sz="2800" dirty="0" smtClean="0">
                <a:latin typeface="Kristen ITC" pitchFamily="66" charset="0"/>
              </a:rPr>
              <a:t>Acheter</a:t>
            </a:r>
          </a:p>
          <a:p>
            <a:pPr algn="ctr"/>
            <a:r>
              <a:rPr lang="fr-FR" sz="2800" dirty="0" smtClean="0">
                <a:latin typeface="Kristen ITC" pitchFamily="66" charset="0"/>
              </a:rPr>
              <a:t>Lire</a:t>
            </a:r>
          </a:p>
          <a:p>
            <a:pPr algn="ctr"/>
            <a:r>
              <a:rPr lang="fr-FR" sz="2800" dirty="0" smtClean="0">
                <a:latin typeface="Kristen ITC" pitchFamily="66" charset="0"/>
              </a:rPr>
              <a:t>Servir</a:t>
            </a:r>
          </a:p>
          <a:p>
            <a:pPr algn="ctr"/>
            <a:r>
              <a:rPr lang="fr-FR" sz="2800" dirty="0" smtClean="0">
                <a:latin typeface="Kristen ITC" pitchFamily="66" charset="0"/>
              </a:rPr>
              <a:t>Adorer</a:t>
            </a:r>
          </a:p>
          <a:p>
            <a:pPr algn="ctr"/>
            <a:r>
              <a:rPr lang="fr-FR" sz="2800" dirty="0" smtClean="0">
                <a:latin typeface="Kristen ITC" pitchFamily="66" charset="0"/>
              </a:rPr>
              <a:t>Dessiner</a:t>
            </a:r>
          </a:p>
          <a:p>
            <a:pPr algn="ctr"/>
            <a:r>
              <a:rPr lang="fr-FR" sz="2800" dirty="0" smtClean="0">
                <a:latin typeface="Kristen ITC" pitchFamily="66" charset="0"/>
              </a:rPr>
              <a:t>Ecrire</a:t>
            </a: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</TotalTime>
  <Words>37</Words>
  <Application>Microsoft Office PowerPoint</Application>
  <PresentationFormat>On-screen Show (4:3)</PresentationFormat>
  <Paragraphs>21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101</cp:revision>
  <dcterms:created xsi:type="dcterms:W3CDTF">2011-09-14T23:22:57Z</dcterms:created>
  <dcterms:modified xsi:type="dcterms:W3CDTF">2012-11-28T12:39:22Z</dcterms:modified>
</cp:coreProperties>
</file>